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639"/>
  </p:normalViewPr>
  <p:slideViewPr>
    <p:cSldViewPr snapToGrid="0" snapToObjects="1">
      <p:cViewPr varScale="1">
        <p:scale>
          <a:sx n="76" d="100"/>
          <a:sy n="76" d="100"/>
        </p:scale>
        <p:origin x="21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6A269-B185-0847-BF8C-C04E215819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4920B3-1590-DF46-A2C2-BEBCE1C4C8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094E8-E6D5-4A47-8568-5FF32112E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10103-482E-414B-9A57-C2B59628F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AE4114-7BD1-5049-BD3A-2DF88E684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7550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19D3D-CFE6-7142-9FFF-33581E5FF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00E7B1-5372-5D46-9EAC-D0DB2036B9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07BC9-9D9D-A042-A5D5-8B0857DF9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A1870-B1C6-C848-B76B-507A39651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FB166-F8A1-C742-A662-F8FFF5401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8264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B9F2BE-FA2F-DB47-8182-08ABE71788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2A4D9E-2DFC-CE40-9BCC-6D45413ED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30CBA-1568-D040-92BE-8A003ED85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8D58F-FC4B-264B-8529-E3220E944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45715-6702-D847-BF1A-CD006E8E7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008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22286-6154-B744-9D29-5B7075687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57CBE-5D82-5F4E-967C-E07C8EF5E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3BDA5-63EF-1947-BAEF-7ADE48A1F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9FE66-126A-1741-841C-9E18A72C6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C9FD6-6928-C941-9F92-05182567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4797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813A5-645E-8547-B6C8-72533759B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07DF2-BB06-3D48-9D65-89622FBD9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D9B51-08C9-BF44-BA58-071ACDFD2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453BD-88E3-5442-B556-AEDCE5E6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5FE03-50D2-A74F-997B-98488900D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055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68E77-24E9-824C-8526-183E42418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E0966-CA39-3A4A-B82F-CD2CDA67D2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E76B98-EEA5-EC44-87AC-7569F4F45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0DFED-8909-2645-A166-9D16DCCAE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217875-C097-734F-8633-D29060DC3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1A30-67DC-5E40-90EF-0F4E6507A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557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5B530-0528-8C46-B42D-5F6CDF50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37417-233F-EC45-82F7-BA33FBF3C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B149F7-8901-4E42-822D-2E39DE13D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17F7D0-ED99-894D-AE14-DDF54B3F22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7D3C00-065D-0F4D-AD9E-83C35DD37A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C7F8F5-4ED7-D34B-9813-CE2F9959E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4E290B-90B9-A34C-B5E4-7303C9C04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C99E6-8574-5142-8BC6-69011CB1E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4620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45D28-A59D-AB49-B05D-4C0143770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E835EA-51A9-EE47-9222-3FF23315B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2D8A89-0437-8B47-A6AC-42E0EAB24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D8457-2704-8C43-A093-F5EB8D9D2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3738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2F4F1F-ADB4-754C-9A7D-9371297E8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462F2-4042-DD49-8621-0007FA11D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0EED75-14D9-414A-9D00-4562520C9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54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BE1F9-F385-6A4E-82FE-10E7D9171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25479-4F91-4F43-8DE8-5B0961663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FF9DF1-7F04-4D49-B964-27BA61B7C5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851CEF-EBC8-B24D-9573-B5D193186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21B2-70B9-9A47-955D-6EA5151B6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9F1D2E-53F6-D049-9A61-15D306468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6600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05F75-291D-1345-9D9C-6C7DCC878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123344-3AE1-154B-AC06-AE877E7E78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C872E2-DE07-014B-AA8C-A6FAFB419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9924C-863A-5A41-9768-9FD6A8F8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E2A8A-5B08-2240-A130-41535BCDD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50A9F-95F3-694C-B1F2-7C007AAB3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837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CB0162-E2E5-FA4D-A562-0EBCC6B14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36BD4-F0D6-C748-8EB8-069E2F8F3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37322-B877-3243-BD41-CE1A0752F5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6EC9D-0798-FE46-8259-C66A0B33458C}" type="datetimeFigureOut">
              <a:rPr lang="en-AU" smtClean="0"/>
              <a:t>3/7/19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00FA4-474F-254A-A6C9-4880367DFF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74B14-2BBD-974C-AFA3-17F706D2BC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647A26-42A0-3C4B-9224-8C2B06D401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0080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7168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0038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7267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9021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6820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8527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8772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2616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1188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9706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1254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909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56660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38387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46189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5594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93081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107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30091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39714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23441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1519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89640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6730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6611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9172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5614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6735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6922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250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0</Words>
  <Application>Microsoft Macintosh PowerPoint</Application>
  <PresentationFormat>Widescreen</PresentationFormat>
  <Paragraphs>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James Kemp</dc:creator>
  <cp:lastModifiedBy>Alexander James Kemp</cp:lastModifiedBy>
  <cp:revision>4</cp:revision>
  <dcterms:created xsi:type="dcterms:W3CDTF">2019-07-03T02:12:42Z</dcterms:created>
  <dcterms:modified xsi:type="dcterms:W3CDTF">2019-07-03T04:10:41Z</dcterms:modified>
</cp:coreProperties>
</file>

<file path=docProps/thumbnail.jpeg>
</file>